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86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EF275-C19F-46BC-91F5-6F03A4F4C2B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392E3-0BAC-4330-B890-D0F7935F39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64;&#1082;&#1086;&#1083;&#1100;&#1085;&#1099;&#1081;%20&#1055;&#1050;\Desktop\5555555\&#1042;&#1072;&#1083;&#1100;&#1089;%20&#1080;&#1079;%20&#1073;&#1072;&#1083;&#1077;&#1090;&#1072;%20&#1057;&#1087;&#1103;&#1097;&#1072;&#1103;%20&#1082;&#1088;&#1072;&#1089;&#1072;&#1074;&#1080;&#1094;&#1072;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64;&#1082;&#1086;&#1083;&#1100;&#1085;&#1099;&#1081;%20&#1055;&#1050;\Desktop\5555555\&#1056;&#1086;&#1083;&#1080;&#1082;-&#1087;&#1086;&#1076;&#1072;&#1088;&#1086;&#1082;%20&#1085;&#1072;%20&#1102;&#1073;&#1080;&#1083;&#1077;&#1081;%20&#1042;&#1072;&#1089;&#1080;&#1083;&#1080;&#1103;%20&#1051;&#1072;&#1085;&#1086;&#1074;&#1086;&#1075;&#1086;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/>
              <a:t>29 января в истории России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Школьный ПК\Desktop\5555555\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Школьный ПК\Desktop\5555555\chaykovsky-balet-spyashchaya-krasavica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56886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609329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             Спящая Красавица.</a:t>
            </a:r>
            <a:endParaRPr lang="ru-RU" sz="3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альс из балета Спящая красавиц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712968" cy="6336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Школьный ПК\Desktop\5555555\img19.jpg"/>
          <p:cNvPicPr>
            <a:picLocks noChangeAspect="1" noChangeArrowheads="1"/>
          </p:cNvPicPr>
          <p:nvPr/>
        </p:nvPicPr>
        <p:blipFill>
          <a:blip r:embed="rId2" cstate="print"/>
          <a:srcRect b="45283"/>
          <a:stretch>
            <a:fillRect/>
          </a:stretch>
        </p:blipFill>
        <p:spPr bwMode="auto">
          <a:xfrm>
            <a:off x="251520" y="1196752"/>
            <a:ext cx="4248472" cy="3024336"/>
          </a:xfrm>
          <a:prstGeom prst="rect">
            <a:avLst/>
          </a:prstGeom>
          <a:noFill/>
        </p:spPr>
      </p:pic>
      <p:pic>
        <p:nvPicPr>
          <p:cNvPr id="10243" name="Picture 3" descr="C:\Users\Школьный ПК\Desktop\5555555\aeroclub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764704"/>
            <a:ext cx="3600400" cy="2664296"/>
          </a:xfrm>
          <a:prstGeom prst="rect">
            <a:avLst/>
          </a:prstGeom>
          <a:noFill/>
        </p:spPr>
      </p:pic>
      <p:pic>
        <p:nvPicPr>
          <p:cNvPr id="10244" name="Picture 4" descr="C:\Users\Школьный ПК\Desktop\5555555\1355241024_bbba22a388b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509120"/>
            <a:ext cx="5292080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Школьный ПК\Desktop\5555555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80920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Школьный ПК\Desktop\5555555\pavel-korchag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6925" y="-1"/>
            <a:ext cx="501015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Школьный ПК\Desktop\5555555\Алов и Наум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0" y="361950"/>
            <a:ext cx="8255000" cy="6134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олик-подарок на юбилей Василия Ланового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404664"/>
            <a:ext cx="8208912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3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Школьный ПК\Desktop\5555555\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Школьный ПК\Desktop\5555555\img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Школьный ПК\Desktop\5555555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Школьный ПК\Desktop\5555555\slide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Школьный ПК\Desktop\5555555\59f3a18d343f92974ac7a8983f05ca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19872" cy="3356992"/>
          </a:xfrm>
          <a:prstGeom prst="rect">
            <a:avLst/>
          </a:prstGeom>
          <a:noFill/>
        </p:spPr>
      </p:pic>
      <p:pic>
        <p:nvPicPr>
          <p:cNvPr id="5123" name="Picture 3" descr="C:\Users\Школьный ПК\Desktop\5555555\20120403_80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0"/>
            <a:ext cx="5076056" cy="3429000"/>
          </a:xfrm>
          <a:prstGeom prst="rect">
            <a:avLst/>
          </a:prstGeom>
          <a:noFill/>
        </p:spPr>
      </p:pic>
      <p:pic>
        <p:nvPicPr>
          <p:cNvPr id="5124" name="Picture 4" descr="C:\Users\Школьный ПК\Desktop\5555555\a7e08376-1ca2-44c4-be25-d91581bc248e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573016"/>
            <a:ext cx="6696744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Школьный ПК\Desktop\5555555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Школьный ПК\Desktop\5555555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Школьный ПК\Desktop\5555555\img16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 r="5983"/>
          <a:stretch>
            <a:fillRect/>
          </a:stretch>
        </p:blipFill>
        <p:spPr bwMode="auto">
          <a:xfrm>
            <a:off x="395536" y="260648"/>
            <a:ext cx="8496944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9</Words>
  <Application>Microsoft Office PowerPoint</Application>
  <PresentationFormat>Экран (4:3)</PresentationFormat>
  <Paragraphs>2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29 января в истории России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29 января в истории России</dc:title>
  <dc:creator>Школьный ПК</dc:creator>
  <cp:lastModifiedBy>Школьный ПК</cp:lastModifiedBy>
  <cp:revision>7</cp:revision>
  <dcterms:created xsi:type="dcterms:W3CDTF">2018-01-27T09:38:24Z</dcterms:created>
  <dcterms:modified xsi:type="dcterms:W3CDTF">2018-01-27T10:46:36Z</dcterms:modified>
</cp:coreProperties>
</file>